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80" r:id="rId5"/>
    <p:sldId id="279" r:id="rId6"/>
    <p:sldId id="278" r:id="rId7"/>
    <p:sldId id="281" r:id="rId8"/>
    <p:sldId id="257" r:id="rId9"/>
    <p:sldId id="258" r:id="rId10"/>
    <p:sldId id="259" r:id="rId11"/>
    <p:sldId id="260" r:id="rId12"/>
    <p:sldId id="265" r:id="rId13"/>
    <p:sldId id="266" r:id="rId14"/>
    <p:sldId id="267" r:id="rId15"/>
    <p:sldId id="268" r:id="rId16"/>
    <p:sldId id="269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8A58B-5C71-4011-31DE-1565DF2D6A44}" v="591" dt="2021-06-17T20:29:49.259"/>
    <p1510:client id="{6D36C485-EA9D-280E-BF39-05C7252D14E6}" v="7" dt="2021-06-17T20:40:34.008"/>
    <p1510:client id="{AEBDA03F-0274-423C-B0DD-D8904F16F96F}" v="224" dt="2021-06-18T08:45:55.507"/>
    <p1510:client id="{B163F661-2CA9-4FED-80DA-9D9F94E68A9C}" v="1" dt="2021-06-18T17:46:12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Lait" userId="61c1d52d-9154-4303-851c-8a9d4ee5c7ed" providerId="ADAL" clId="{B163F661-2CA9-4FED-80DA-9D9F94E68A9C}"/>
    <pc:docChg chg="addSld delSld modSld">
      <pc:chgData name="Ashley Lait" userId="61c1d52d-9154-4303-851c-8a9d4ee5c7ed" providerId="ADAL" clId="{B163F661-2CA9-4FED-80DA-9D9F94E68A9C}" dt="2021-06-18T17:46:12.087" v="2"/>
      <pc:docMkLst>
        <pc:docMk/>
      </pc:docMkLst>
      <pc:sldChg chg="add">
        <pc:chgData name="Ashley Lait" userId="61c1d52d-9154-4303-851c-8a9d4ee5c7ed" providerId="ADAL" clId="{B163F661-2CA9-4FED-80DA-9D9F94E68A9C}" dt="2021-06-17T08:32:54.038" v="0"/>
        <pc:sldMkLst>
          <pc:docMk/>
          <pc:sldMk cId="2347379660" sldId="265"/>
        </pc:sldMkLst>
      </pc:sldChg>
      <pc:sldChg chg="add">
        <pc:chgData name="Ashley Lait" userId="61c1d52d-9154-4303-851c-8a9d4ee5c7ed" providerId="ADAL" clId="{B163F661-2CA9-4FED-80DA-9D9F94E68A9C}" dt="2021-06-17T08:32:54.038" v="0"/>
        <pc:sldMkLst>
          <pc:docMk/>
          <pc:sldMk cId="307458515" sldId="266"/>
        </pc:sldMkLst>
      </pc:sldChg>
      <pc:sldChg chg="add">
        <pc:chgData name="Ashley Lait" userId="61c1d52d-9154-4303-851c-8a9d4ee5c7ed" providerId="ADAL" clId="{B163F661-2CA9-4FED-80DA-9D9F94E68A9C}" dt="2021-06-17T08:32:54.038" v="0"/>
        <pc:sldMkLst>
          <pc:docMk/>
          <pc:sldMk cId="334491888" sldId="267"/>
        </pc:sldMkLst>
      </pc:sldChg>
      <pc:sldChg chg="add">
        <pc:chgData name="Ashley Lait" userId="61c1d52d-9154-4303-851c-8a9d4ee5c7ed" providerId="ADAL" clId="{B163F661-2CA9-4FED-80DA-9D9F94E68A9C}" dt="2021-06-17T08:32:54.038" v="0"/>
        <pc:sldMkLst>
          <pc:docMk/>
          <pc:sldMk cId="280466981" sldId="268"/>
        </pc:sldMkLst>
      </pc:sldChg>
      <pc:sldChg chg="add">
        <pc:chgData name="Ashley Lait" userId="61c1d52d-9154-4303-851c-8a9d4ee5c7ed" providerId="ADAL" clId="{B163F661-2CA9-4FED-80DA-9D9F94E68A9C}" dt="2021-06-17T08:32:54.038" v="0"/>
        <pc:sldMkLst>
          <pc:docMk/>
          <pc:sldMk cId="3334767111" sldId="269"/>
        </pc:sldMkLst>
      </pc:sldChg>
      <pc:sldChg chg="del">
        <pc:chgData name="Ashley Lait" userId="61c1d52d-9154-4303-851c-8a9d4ee5c7ed" providerId="ADAL" clId="{B163F661-2CA9-4FED-80DA-9D9F94E68A9C}" dt="2021-06-18T17:46:08.745" v="1" actId="2696"/>
        <pc:sldMkLst>
          <pc:docMk/>
          <pc:sldMk cId="1751581536" sldId="277"/>
        </pc:sldMkLst>
      </pc:sldChg>
      <pc:sldChg chg="add">
        <pc:chgData name="Ashley Lait" userId="61c1d52d-9154-4303-851c-8a9d4ee5c7ed" providerId="ADAL" clId="{B163F661-2CA9-4FED-80DA-9D9F94E68A9C}" dt="2021-06-18T17:46:12.087" v="2"/>
        <pc:sldMkLst>
          <pc:docMk/>
          <pc:sldMk cId="2823128265" sldId="277"/>
        </pc:sldMkLst>
      </pc:sldChg>
      <pc:sldChg chg="add">
        <pc:chgData name="Ashley Lait" userId="61c1d52d-9154-4303-851c-8a9d4ee5c7ed" providerId="ADAL" clId="{B163F661-2CA9-4FED-80DA-9D9F94E68A9C}" dt="2021-06-18T17:46:12.087" v="2"/>
        <pc:sldMkLst>
          <pc:docMk/>
          <pc:sldMk cId="1045614254" sldId="278"/>
        </pc:sldMkLst>
      </pc:sldChg>
      <pc:sldChg chg="del">
        <pc:chgData name="Ashley Lait" userId="61c1d52d-9154-4303-851c-8a9d4ee5c7ed" providerId="ADAL" clId="{B163F661-2CA9-4FED-80DA-9D9F94E68A9C}" dt="2021-06-18T17:46:08.745" v="1" actId="2696"/>
        <pc:sldMkLst>
          <pc:docMk/>
          <pc:sldMk cId="3853590103" sldId="278"/>
        </pc:sldMkLst>
      </pc:sldChg>
      <pc:sldChg chg="del">
        <pc:chgData name="Ashley Lait" userId="61c1d52d-9154-4303-851c-8a9d4ee5c7ed" providerId="ADAL" clId="{B163F661-2CA9-4FED-80DA-9D9F94E68A9C}" dt="2021-06-18T17:46:08.745" v="1" actId="2696"/>
        <pc:sldMkLst>
          <pc:docMk/>
          <pc:sldMk cId="2337074429" sldId="279"/>
        </pc:sldMkLst>
      </pc:sldChg>
      <pc:sldChg chg="add">
        <pc:chgData name="Ashley Lait" userId="61c1d52d-9154-4303-851c-8a9d4ee5c7ed" providerId="ADAL" clId="{B163F661-2CA9-4FED-80DA-9D9F94E68A9C}" dt="2021-06-18T17:46:12.087" v="2"/>
        <pc:sldMkLst>
          <pc:docMk/>
          <pc:sldMk cId="3397840133" sldId="279"/>
        </pc:sldMkLst>
      </pc:sldChg>
      <pc:sldChg chg="add">
        <pc:chgData name="Ashley Lait" userId="61c1d52d-9154-4303-851c-8a9d4ee5c7ed" providerId="ADAL" clId="{B163F661-2CA9-4FED-80DA-9D9F94E68A9C}" dt="2021-06-18T17:46:12.087" v="2"/>
        <pc:sldMkLst>
          <pc:docMk/>
          <pc:sldMk cId="426093671" sldId="280"/>
        </pc:sldMkLst>
      </pc:sldChg>
      <pc:sldChg chg="del">
        <pc:chgData name="Ashley Lait" userId="61c1d52d-9154-4303-851c-8a9d4ee5c7ed" providerId="ADAL" clId="{B163F661-2CA9-4FED-80DA-9D9F94E68A9C}" dt="2021-06-18T17:46:08.745" v="1" actId="2696"/>
        <pc:sldMkLst>
          <pc:docMk/>
          <pc:sldMk cId="2561936045" sldId="280"/>
        </pc:sldMkLst>
      </pc:sldChg>
    </pc:docChg>
  </pc:docChgLst>
  <pc:docChgLst>
    <pc:chgData name="Christian Spielmann" userId="S::cs17722@bristol.ac.uk::2832d089-9a7e-4086-b517-db42824859f1" providerId="AD" clId="Web-{1268A58B-5C71-4011-31DE-1565DF2D6A44}"/>
    <pc:docChg chg="addSld delSld modSld">
      <pc:chgData name="Christian Spielmann" userId="S::cs17722@bristol.ac.uk::2832d089-9a7e-4086-b517-db42824859f1" providerId="AD" clId="Web-{1268A58B-5C71-4011-31DE-1565DF2D6A44}" dt="2021-06-17T20:29:49.259" v="309" actId="20577"/>
      <pc:docMkLst>
        <pc:docMk/>
      </pc:docMkLst>
      <pc:sldChg chg="addSp delSp modSp add replId">
        <pc:chgData name="Christian Spielmann" userId="S::cs17722@bristol.ac.uk::2832d089-9a7e-4086-b517-db42824859f1" providerId="AD" clId="Web-{1268A58B-5C71-4011-31DE-1565DF2D6A44}" dt="2021-06-17T20:19:56.166" v="171" actId="1076"/>
        <pc:sldMkLst>
          <pc:docMk/>
          <pc:sldMk cId="1751581536" sldId="277"/>
        </pc:sldMkLst>
        <pc:spChg chg="mod">
          <ac:chgData name="Christian Spielmann" userId="S::cs17722@bristol.ac.uk::2832d089-9a7e-4086-b517-db42824859f1" providerId="AD" clId="Web-{1268A58B-5C71-4011-31DE-1565DF2D6A44}" dt="2021-06-17T19:58:12.806" v="35" actId="20577"/>
          <ac:spMkLst>
            <pc:docMk/>
            <pc:sldMk cId="1751581536" sldId="277"/>
            <ac:spMk id="2" creationId="{7C12813B-4825-4376-A8BE-5C15EC552335}"/>
          </ac:spMkLst>
        </pc:spChg>
        <pc:spChg chg="del">
          <ac:chgData name="Christian Spielmann" userId="S::cs17722@bristol.ac.uk::2832d089-9a7e-4086-b517-db42824859f1" providerId="AD" clId="Web-{1268A58B-5C71-4011-31DE-1565DF2D6A44}" dt="2021-06-17T19:50:18.407" v="15"/>
          <ac:spMkLst>
            <pc:docMk/>
            <pc:sldMk cId="1751581536" sldId="277"/>
            <ac:spMk id="3" creationId="{F6B47792-9032-4DFE-A658-3BF4E8EA0C87}"/>
          </ac:spMkLst>
        </pc:spChg>
        <pc:spChg chg="add mod">
          <ac:chgData name="Christian Spielmann" userId="S::cs17722@bristol.ac.uk::2832d089-9a7e-4086-b517-db42824859f1" providerId="AD" clId="Web-{1268A58B-5C71-4011-31DE-1565DF2D6A44}" dt="2021-06-17T19:58:20.369" v="39" actId="20577"/>
          <ac:spMkLst>
            <pc:docMk/>
            <pc:sldMk cId="1751581536" sldId="277"/>
            <ac:spMk id="6" creationId="{0DA2B7F8-3896-4A7F-AA7A-1A48B4FC450D}"/>
          </ac:spMkLst>
        </pc:spChg>
        <pc:spChg chg="add mod">
          <ac:chgData name="Christian Spielmann" userId="S::cs17722@bristol.ac.uk::2832d089-9a7e-4086-b517-db42824859f1" providerId="AD" clId="Web-{1268A58B-5C71-4011-31DE-1565DF2D6A44}" dt="2021-06-17T20:19:11.087" v="167" actId="14100"/>
          <ac:spMkLst>
            <pc:docMk/>
            <pc:sldMk cId="1751581536" sldId="277"/>
            <ac:spMk id="8" creationId="{4F23E2FE-FF1A-48BF-859E-CBC2D85248F4}"/>
          </ac:spMkLst>
        </pc:spChg>
        <pc:picChg chg="add mod">
          <ac:chgData name="Christian Spielmann" userId="S::cs17722@bristol.ac.uk::2832d089-9a7e-4086-b517-db42824859f1" providerId="AD" clId="Web-{1268A58B-5C71-4011-31DE-1565DF2D6A44}" dt="2021-06-17T20:19:56.166" v="171" actId="1076"/>
          <ac:picMkLst>
            <pc:docMk/>
            <pc:sldMk cId="1751581536" sldId="277"/>
            <ac:picMk id="9" creationId="{21BD1FD0-3E5C-4414-A596-8FA95482C030}"/>
          </ac:picMkLst>
        </pc:picChg>
      </pc:sldChg>
      <pc:sldChg chg="addSp delSp modSp add replId">
        <pc:chgData name="Christian Spielmann" userId="S::cs17722@bristol.ac.uk::2832d089-9a7e-4086-b517-db42824859f1" providerId="AD" clId="Web-{1268A58B-5C71-4011-31DE-1565DF2D6A44}" dt="2021-06-17T20:23:45.486" v="247" actId="14100"/>
        <pc:sldMkLst>
          <pc:docMk/>
          <pc:sldMk cId="3853590103" sldId="278"/>
        </pc:sldMkLst>
        <pc:spChg chg="mod">
          <ac:chgData name="Christian Spielmann" userId="S::cs17722@bristol.ac.uk::2832d089-9a7e-4086-b517-db42824859f1" providerId="AD" clId="Web-{1268A58B-5C71-4011-31DE-1565DF2D6A44}" dt="2021-06-17T20:21:24.389" v="209" actId="20577"/>
          <ac:spMkLst>
            <pc:docMk/>
            <pc:sldMk cId="3853590103" sldId="278"/>
            <ac:spMk id="2" creationId="{7C12813B-4825-4376-A8BE-5C15EC552335}"/>
          </ac:spMkLst>
        </pc:spChg>
        <pc:spChg chg="add del mod">
          <ac:chgData name="Christian Spielmann" userId="S::cs17722@bristol.ac.uk::2832d089-9a7e-4086-b517-db42824859f1" providerId="AD" clId="Web-{1268A58B-5C71-4011-31DE-1565DF2D6A44}" dt="2021-06-17T20:21:30.795" v="210"/>
          <ac:spMkLst>
            <pc:docMk/>
            <pc:sldMk cId="3853590103" sldId="278"/>
            <ac:spMk id="5" creationId="{31E2CB59-CA95-4FBD-8674-70FC1341CE6F}"/>
          </ac:spMkLst>
        </pc:spChg>
        <pc:spChg chg="del mod">
          <ac:chgData name="Christian Spielmann" userId="S::cs17722@bristol.ac.uk::2832d089-9a7e-4086-b517-db42824859f1" providerId="AD" clId="Web-{1268A58B-5C71-4011-31DE-1565DF2D6A44}" dt="2021-06-17T20:15:55.692" v="166"/>
          <ac:spMkLst>
            <pc:docMk/>
            <pc:sldMk cId="3853590103" sldId="278"/>
            <ac:spMk id="6" creationId="{0DA2B7F8-3896-4A7F-AA7A-1A48B4FC450D}"/>
          </ac:spMkLst>
        </pc:spChg>
        <pc:spChg chg="add mod">
          <ac:chgData name="Christian Spielmann" userId="S::cs17722@bristol.ac.uk::2832d089-9a7e-4086-b517-db42824859f1" providerId="AD" clId="Web-{1268A58B-5C71-4011-31DE-1565DF2D6A44}" dt="2021-06-17T20:23:10.204" v="230" actId="14100"/>
          <ac:spMkLst>
            <pc:docMk/>
            <pc:sldMk cId="3853590103" sldId="278"/>
            <ac:spMk id="9" creationId="{45D2F368-BFA5-49C5-97E3-A0496003DE0F}"/>
          </ac:spMkLst>
        </pc:spChg>
        <pc:picChg chg="add mod">
          <ac:chgData name="Christian Spielmann" userId="S::cs17722@bristol.ac.uk::2832d089-9a7e-4086-b517-db42824859f1" providerId="AD" clId="Web-{1268A58B-5C71-4011-31DE-1565DF2D6A44}" dt="2021-06-17T20:23:40.392" v="245" actId="1076"/>
          <ac:picMkLst>
            <pc:docMk/>
            <pc:sldMk cId="3853590103" sldId="278"/>
            <ac:picMk id="7" creationId="{8055D4F5-1620-40F8-9289-C00AA33C6CE5}"/>
          </ac:picMkLst>
        </pc:picChg>
        <pc:cxnChg chg="add mod">
          <ac:chgData name="Christian Spielmann" userId="S::cs17722@bristol.ac.uk::2832d089-9a7e-4086-b517-db42824859f1" providerId="AD" clId="Web-{1268A58B-5C71-4011-31DE-1565DF2D6A44}" dt="2021-06-17T20:23:32.532" v="243" actId="14100"/>
          <ac:cxnSpMkLst>
            <pc:docMk/>
            <pc:sldMk cId="3853590103" sldId="278"/>
            <ac:cxnSpMk id="8" creationId="{4CE16D06-F56A-49D7-8FEE-130046AAF545}"/>
          </ac:cxnSpMkLst>
        </pc:cxnChg>
        <pc:cxnChg chg="add mod">
          <ac:chgData name="Christian Spielmann" userId="S::cs17722@bristol.ac.uk::2832d089-9a7e-4086-b517-db42824859f1" providerId="AD" clId="Web-{1268A58B-5C71-4011-31DE-1565DF2D6A44}" dt="2021-06-17T20:23:35.939" v="244" actId="14100"/>
          <ac:cxnSpMkLst>
            <pc:docMk/>
            <pc:sldMk cId="3853590103" sldId="278"/>
            <ac:cxnSpMk id="10" creationId="{9B276EE6-2531-483C-8854-84AA5FB4A4B4}"/>
          </ac:cxnSpMkLst>
        </pc:cxnChg>
        <pc:cxnChg chg="add mod">
          <ac:chgData name="Christian Spielmann" userId="S::cs17722@bristol.ac.uk::2832d089-9a7e-4086-b517-db42824859f1" providerId="AD" clId="Web-{1268A58B-5C71-4011-31DE-1565DF2D6A44}" dt="2021-06-17T20:23:14.063" v="232"/>
          <ac:cxnSpMkLst>
            <pc:docMk/>
            <pc:sldMk cId="3853590103" sldId="278"/>
            <ac:cxnSpMk id="11" creationId="{FBA037EF-629E-4C77-9938-15439CD809DC}"/>
          </ac:cxnSpMkLst>
        </pc:cxnChg>
        <pc:cxnChg chg="add mod">
          <ac:chgData name="Christian Spielmann" userId="S::cs17722@bristol.ac.uk::2832d089-9a7e-4086-b517-db42824859f1" providerId="AD" clId="Web-{1268A58B-5C71-4011-31DE-1565DF2D6A44}" dt="2021-06-17T20:23:45.486" v="247" actId="14100"/>
          <ac:cxnSpMkLst>
            <pc:docMk/>
            <pc:sldMk cId="3853590103" sldId="278"/>
            <ac:cxnSpMk id="12" creationId="{713596E7-4E66-4AF0-B604-397D99796D08}"/>
          </ac:cxnSpMkLst>
        </pc:cxnChg>
        <pc:cxnChg chg="add mod">
          <ac:chgData name="Christian Spielmann" userId="S::cs17722@bristol.ac.uk::2832d089-9a7e-4086-b517-db42824859f1" providerId="AD" clId="Web-{1268A58B-5C71-4011-31DE-1565DF2D6A44}" dt="2021-06-17T20:23:43.126" v="246" actId="14100"/>
          <ac:cxnSpMkLst>
            <pc:docMk/>
            <pc:sldMk cId="3853590103" sldId="278"/>
            <ac:cxnSpMk id="13" creationId="{648CF31E-3A28-4BF3-B86D-C5DFB8C5EF4D}"/>
          </ac:cxnSpMkLst>
        </pc:cxnChg>
        <pc:cxnChg chg="add mod">
          <ac:chgData name="Christian Spielmann" userId="S::cs17722@bristol.ac.uk::2832d089-9a7e-4086-b517-db42824859f1" providerId="AD" clId="Web-{1268A58B-5C71-4011-31DE-1565DF2D6A44}" dt="2021-06-17T20:23:24.939" v="240" actId="14100"/>
          <ac:cxnSpMkLst>
            <pc:docMk/>
            <pc:sldMk cId="3853590103" sldId="278"/>
            <ac:cxnSpMk id="14" creationId="{16890D3D-FE23-4486-99D3-581DB00267D7}"/>
          </ac:cxnSpMkLst>
        </pc:cxnChg>
        <pc:cxnChg chg="add mod">
          <ac:chgData name="Christian Spielmann" userId="S::cs17722@bristol.ac.uk::2832d089-9a7e-4086-b517-db42824859f1" providerId="AD" clId="Web-{1268A58B-5C71-4011-31DE-1565DF2D6A44}" dt="2021-06-17T20:23:27.079" v="241" actId="14100"/>
          <ac:cxnSpMkLst>
            <pc:docMk/>
            <pc:sldMk cId="3853590103" sldId="278"/>
            <ac:cxnSpMk id="15" creationId="{28A39DE3-9415-483B-8145-B76CA2A64E6D}"/>
          </ac:cxnSpMkLst>
        </pc:cxnChg>
      </pc:sldChg>
      <pc:sldChg chg="modSp add replId">
        <pc:chgData name="Christian Spielmann" userId="S::cs17722@bristol.ac.uk::2832d089-9a7e-4086-b517-db42824859f1" providerId="AD" clId="Web-{1268A58B-5C71-4011-31DE-1565DF2D6A44}" dt="2021-06-17T20:20:56.467" v="193" actId="20577"/>
        <pc:sldMkLst>
          <pc:docMk/>
          <pc:sldMk cId="2337074429" sldId="279"/>
        </pc:sldMkLst>
        <pc:spChg chg="mod">
          <ac:chgData name="Christian Spielmann" userId="S::cs17722@bristol.ac.uk::2832d089-9a7e-4086-b517-db42824859f1" providerId="AD" clId="Web-{1268A58B-5C71-4011-31DE-1565DF2D6A44}" dt="2021-06-17T20:13:24.220" v="142" actId="20577"/>
          <ac:spMkLst>
            <pc:docMk/>
            <pc:sldMk cId="2337074429" sldId="279"/>
            <ac:spMk id="2" creationId="{7C12813B-4825-4376-A8BE-5C15EC552335}"/>
          </ac:spMkLst>
        </pc:spChg>
        <pc:spChg chg="mod">
          <ac:chgData name="Christian Spielmann" userId="S::cs17722@bristol.ac.uk::2832d089-9a7e-4086-b517-db42824859f1" providerId="AD" clId="Web-{1268A58B-5C71-4011-31DE-1565DF2D6A44}" dt="2021-06-17T20:20:56.467" v="193" actId="20577"/>
          <ac:spMkLst>
            <pc:docMk/>
            <pc:sldMk cId="2337074429" sldId="279"/>
            <ac:spMk id="8" creationId="{4F23E2FE-FF1A-48BF-859E-CBC2D85248F4}"/>
          </ac:spMkLst>
        </pc:spChg>
      </pc:sldChg>
      <pc:sldChg chg="add del replId">
        <pc:chgData name="Christian Spielmann" userId="S::cs17722@bristol.ac.uk::2832d089-9a7e-4086-b517-db42824859f1" providerId="AD" clId="Web-{1268A58B-5C71-4011-31DE-1565DF2D6A44}" dt="2021-06-17T19:58:40.229" v="41"/>
        <pc:sldMkLst>
          <pc:docMk/>
          <pc:sldMk cId="2872742968" sldId="279"/>
        </pc:sldMkLst>
      </pc:sldChg>
      <pc:sldChg chg="modSp add replId">
        <pc:chgData name="Christian Spielmann" userId="S::cs17722@bristol.ac.uk::2832d089-9a7e-4086-b517-db42824859f1" providerId="AD" clId="Web-{1268A58B-5C71-4011-31DE-1565DF2D6A44}" dt="2021-06-17T20:29:49.259" v="309" actId="20577"/>
        <pc:sldMkLst>
          <pc:docMk/>
          <pc:sldMk cId="2561936045" sldId="280"/>
        </pc:sldMkLst>
        <pc:spChg chg="mod">
          <ac:chgData name="Christian Spielmann" userId="S::cs17722@bristol.ac.uk::2832d089-9a7e-4086-b517-db42824859f1" providerId="AD" clId="Web-{1268A58B-5C71-4011-31DE-1565DF2D6A44}" dt="2021-06-17T20:28:12.820" v="260" actId="20577"/>
          <ac:spMkLst>
            <pc:docMk/>
            <pc:sldMk cId="2561936045" sldId="280"/>
            <ac:spMk id="2" creationId="{7C12813B-4825-4376-A8BE-5C15EC552335}"/>
          </ac:spMkLst>
        </pc:spChg>
        <pc:spChg chg="mod">
          <ac:chgData name="Christian Spielmann" userId="S::cs17722@bristol.ac.uk::2832d089-9a7e-4086-b517-db42824859f1" providerId="AD" clId="Web-{1268A58B-5C71-4011-31DE-1565DF2D6A44}" dt="2021-06-17T20:29:49.259" v="309" actId="20577"/>
          <ac:spMkLst>
            <pc:docMk/>
            <pc:sldMk cId="2561936045" sldId="280"/>
            <ac:spMk id="8" creationId="{4F23E2FE-FF1A-48BF-859E-CBC2D85248F4}"/>
          </ac:spMkLst>
        </pc:spChg>
      </pc:sldChg>
    </pc:docChg>
  </pc:docChgLst>
  <pc:docChgLst>
    <pc:chgData name="Ashley Lait" userId="61c1d52d-9154-4303-851c-8a9d4ee5c7ed" providerId="ADAL" clId="{AEBDA03F-0274-423C-B0DD-D8904F16F96F}"/>
    <pc:docChg chg="addSld modSld">
      <pc:chgData name="Ashley Lait" userId="61c1d52d-9154-4303-851c-8a9d4ee5c7ed" providerId="ADAL" clId="{AEBDA03F-0274-423C-B0DD-D8904F16F96F}" dt="2021-06-18T08:45:55.503" v="223"/>
      <pc:docMkLst>
        <pc:docMk/>
      </pc:docMkLst>
      <pc:sldChg chg="modSp mod">
        <pc:chgData name="Ashley Lait" userId="61c1d52d-9154-4303-851c-8a9d4ee5c7ed" providerId="ADAL" clId="{AEBDA03F-0274-423C-B0DD-D8904F16F96F}" dt="2021-06-18T08:44:36.626" v="216" actId="113"/>
        <pc:sldMkLst>
          <pc:docMk/>
          <pc:sldMk cId="2414713823" sldId="256"/>
        </pc:sldMkLst>
        <pc:spChg chg="mod">
          <ac:chgData name="Ashley Lait" userId="61c1d52d-9154-4303-851c-8a9d4ee5c7ed" providerId="ADAL" clId="{AEBDA03F-0274-423C-B0DD-D8904F16F96F}" dt="2021-06-18T08:44:36.626" v="216" actId="113"/>
          <ac:spMkLst>
            <pc:docMk/>
            <pc:sldMk cId="2414713823" sldId="256"/>
            <ac:spMk id="2" creationId="{D3CC0FFA-18B0-41C6-AA3D-F62926D0A15B}"/>
          </ac:spMkLst>
        </pc:spChg>
      </pc:sldChg>
      <pc:sldChg chg="addSp modSp add">
        <pc:chgData name="Ashley Lait" userId="61c1d52d-9154-4303-851c-8a9d4ee5c7ed" providerId="ADAL" clId="{AEBDA03F-0274-423C-B0DD-D8904F16F96F}" dt="2021-06-18T08:45:35.741" v="221"/>
        <pc:sldMkLst>
          <pc:docMk/>
          <pc:sldMk cId="115340404" sldId="257"/>
        </pc:sldMkLst>
        <pc:picChg chg="add mod">
          <ac:chgData name="Ashley Lait" userId="61c1d52d-9154-4303-851c-8a9d4ee5c7ed" providerId="ADAL" clId="{AEBDA03F-0274-423C-B0DD-D8904F16F96F}" dt="2021-06-18T08:45:35.741" v="221"/>
          <ac:picMkLst>
            <pc:docMk/>
            <pc:sldMk cId="115340404" sldId="257"/>
            <ac:picMk id="12" creationId="{28EE3628-C2E0-47D8-8DB7-C3A567D2FC60}"/>
          </ac:picMkLst>
        </pc:picChg>
      </pc:sldChg>
      <pc:sldChg chg="addSp modSp add">
        <pc:chgData name="Ashley Lait" userId="61c1d52d-9154-4303-851c-8a9d4ee5c7ed" providerId="ADAL" clId="{AEBDA03F-0274-423C-B0DD-D8904F16F96F}" dt="2021-06-18T08:45:34.387" v="220"/>
        <pc:sldMkLst>
          <pc:docMk/>
          <pc:sldMk cId="2871717286" sldId="258"/>
        </pc:sldMkLst>
        <pc:picChg chg="add mod">
          <ac:chgData name="Ashley Lait" userId="61c1d52d-9154-4303-851c-8a9d4ee5c7ed" providerId="ADAL" clId="{AEBDA03F-0274-423C-B0DD-D8904F16F96F}" dt="2021-06-18T08:45:34.387" v="220"/>
          <ac:picMkLst>
            <pc:docMk/>
            <pc:sldMk cId="2871717286" sldId="258"/>
            <ac:picMk id="19" creationId="{1BFCA2B8-0B6B-4EF6-9267-855A2D6D0CB8}"/>
          </ac:picMkLst>
        </pc:picChg>
      </pc:sldChg>
      <pc:sldChg chg="addSp modSp add">
        <pc:chgData name="Ashley Lait" userId="61c1d52d-9154-4303-851c-8a9d4ee5c7ed" providerId="ADAL" clId="{AEBDA03F-0274-423C-B0DD-D8904F16F96F}" dt="2021-06-18T08:45:32.168" v="219"/>
        <pc:sldMkLst>
          <pc:docMk/>
          <pc:sldMk cId="3948693632" sldId="259"/>
        </pc:sldMkLst>
        <pc:picChg chg="add mod">
          <ac:chgData name="Ashley Lait" userId="61c1d52d-9154-4303-851c-8a9d4ee5c7ed" providerId="ADAL" clId="{AEBDA03F-0274-423C-B0DD-D8904F16F96F}" dt="2021-06-18T08:45:32.168" v="219"/>
          <ac:picMkLst>
            <pc:docMk/>
            <pc:sldMk cId="3948693632" sldId="259"/>
            <ac:picMk id="20" creationId="{85E6DD95-F1C4-4407-A25A-6D689FA8A561}"/>
          </ac:picMkLst>
        </pc:picChg>
      </pc:sldChg>
      <pc:sldChg chg="addSp modSp add">
        <pc:chgData name="Ashley Lait" userId="61c1d52d-9154-4303-851c-8a9d4ee5c7ed" providerId="ADAL" clId="{AEBDA03F-0274-423C-B0DD-D8904F16F96F}" dt="2021-06-18T08:45:30.997" v="218"/>
        <pc:sldMkLst>
          <pc:docMk/>
          <pc:sldMk cId="3813872053" sldId="260"/>
        </pc:sldMkLst>
        <pc:picChg chg="add mod">
          <ac:chgData name="Ashley Lait" userId="61c1d52d-9154-4303-851c-8a9d4ee5c7ed" providerId="ADAL" clId="{AEBDA03F-0274-423C-B0DD-D8904F16F96F}" dt="2021-06-18T08:45:30.997" v="218"/>
          <ac:picMkLst>
            <pc:docMk/>
            <pc:sldMk cId="3813872053" sldId="260"/>
            <ac:picMk id="4" creationId="{3B98D1F8-325D-42AB-A895-500EB7C2A66B}"/>
          </ac:picMkLst>
        </pc:picChg>
      </pc:sldChg>
      <pc:sldChg chg="addSp modSp add">
        <pc:chgData name="Ashley Lait" userId="61c1d52d-9154-4303-851c-8a9d4ee5c7ed" providerId="ADAL" clId="{AEBDA03F-0274-423C-B0DD-D8904F16F96F}" dt="2021-06-18T08:45:37.298" v="222"/>
        <pc:sldMkLst>
          <pc:docMk/>
          <pc:sldMk cId="715047426" sldId="281"/>
        </pc:sldMkLst>
        <pc:picChg chg="add mod">
          <ac:chgData name="Ashley Lait" userId="61c1d52d-9154-4303-851c-8a9d4ee5c7ed" providerId="ADAL" clId="{AEBDA03F-0274-423C-B0DD-D8904F16F96F}" dt="2021-06-18T08:45:37.298" v="222"/>
          <ac:picMkLst>
            <pc:docMk/>
            <pc:sldMk cId="715047426" sldId="281"/>
            <ac:picMk id="4" creationId="{4464CB57-F7C0-483D-B668-159F15393799}"/>
          </ac:picMkLst>
        </pc:picChg>
      </pc:sldChg>
      <pc:sldChg chg="add">
        <pc:chgData name="Ashley Lait" userId="61c1d52d-9154-4303-851c-8a9d4ee5c7ed" providerId="ADAL" clId="{AEBDA03F-0274-423C-B0DD-D8904F16F96F}" dt="2021-06-18T08:45:55.503" v="223"/>
        <pc:sldMkLst>
          <pc:docMk/>
          <pc:sldMk cId="3973239593" sldId="282"/>
        </pc:sldMkLst>
      </pc:sldChg>
    </pc:docChg>
  </pc:docChgLst>
  <pc:docChgLst>
    <pc:chgData name="Christian Spielmann" userId="S::cs17722@bristol.ac.uk::2832d089-9a7e-4086-b517-db42824859f1" providerId="AD" clId="Web-{6D36C485-EA9D-280E-BF39-05C7252D14E6}"/>
    <pc:docChg chg="modSld">
      <pc:chgData name="Christian Spielmann" userId="S::cs17722@bristol.ac.uk::2832d089-9a7e-4086-b517-db42824859f1" providerId="AD" clId="Web-{6D36C485-EA9D-280E-BF39-05C7252D14E6}" dt="2021-06-17T20:40:34.008" v="3" actId="20577"/>
      <pc:docMkLst>
        <pc:docMk/>
      </pc:docMkLst>
      <pc:sldChg chg="delSp modSp">
        <pc:chgData name="Christian Spielmann" userId="S::cs17722@bristol.ac.uk::2832d089-9a7e-4086-b517-db42824859f1" providerId="AD" clId="Web-{6D36C485-EA9D-280E-BF39-05C7252D14E6}" dt="2021-06-17T20:40:34.008" v="3" actId="20577"/>
        <pc:sldMkLst>
          <pc:docMk/>
          <pc:sldMk cId="2561936045" sldId="280"/>
        </pc:sldMkLst>
        <pc:spChg chg="mod">
          <ac:chgData name="Christian Spielmann" userId="S::cs17722@bristol.ac.uk::2832d089-9a7e-4086-b517-db42824859f1" providerId="AD" clId="Web-{6D36C485-EA9D-280E-BF39-05C7252D14E6}" dt="2021-06-17T20:40:34.008" v="3" actId="20577"/>
          <ac:spMkLst>
            <pc:docMk/>
            <pc:sldMk cId="2561936045" sldId="280"/>
            <ac:spMk id="8" creationId="{4F23E2FE-FF1A-48BF-859E-CBC2D85248F4}"/>
          </ac:spMkLst>
        </pc:spChg>
        <pc:picChg chg="del">
          <ac:chgData name="Christian Spielmann" userId="S::cs17722@bristol.ac.uk::2832d089-9a7e-4086-b517-db42824859f1" providerId="AD" clId="Web-{6D36C485-EA9D-280E-BF39-05C7252D14E6}" dt="2021-06-17T20:40:05.742" v="0"/>
          <ac:picMkLst>
            <pc:docMk/>
            <pc:sldMk cId="2561936045" sldId="280"/>
            <ac:picMk id="9" creationId="{21BD1FD0-3E5C-4414-A596-8FA95482C0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3A47-9E32-4BA8-851C-8A84B8F67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BFF80-C02E-4AB7-B92A-490751852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480A-FA72-4602-8640-7191A639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F7B6A-B130-47B5-88DB-C0F6A055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FD90-6AA0-47F9-98EE-90E2D936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7BDC-6D1F-444C-A55A-07B8FAA5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DB88F-7035-451A-BD10-82B32037B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B2D4A-66E2-447C-B719-9AF9FE04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5ACF0-A6AF-425C-B7FE-0B568093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D50A-7E64-490C-92B4-35DCBAE8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4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E477BE-ADCC-4D4B-8D4B-9F2A57036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0B0EB-B53A-40BA-8499-23B863910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AC3B-1398-45E6-971E-CB7AA5DC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DD9F-F72F-4B8E-9074-62C14184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5E7D-7B44-4B1C-B4B4-B59CF3DD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0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4DD0-A90D-4DFA-BF26-E1F7B7CA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4076-56C1-4583-A145-11926B54C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DB09D-5321-4BCE-96B8-BF2B8B37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AC59-E2CE-4BF0-8558-AF859F60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69809-B237-440E-BAAC-6DD0E72B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CAC7-BD24-47C8-A0F6-D4AA4D17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81DD9-D8CF-43FA-A11B-90488044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3366-B995-44C0-B992-8C7CA54B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FEECD-E7AA-4BB8-A099-F2BAED73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BB0B-15C4-4217-9969-71D8F8B7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1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4555-165D-4CBD-9248-76CC12B2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373E-3FC9-451D-A043-7775200BF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C9E6D-63D9-43B5-988B-FE4781CEF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A7BE-4F66-48F1-AB10-2A03BF5B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6EC69-8C63-4A21-9C28-5F706501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E419C-583E-4DE1-A32A-321810B3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9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82BC-1141-485F-A6F7-0E1DA462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9C909-D92A-41D3-AF44-891956EE9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8D4C8-5FE9-4A5D-AF7F-817878AEF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3941-D457-4BB2-B38F-680768ABF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C3147-0D5D-4D89-8344-768C4F2E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3FE3E-51A4-4505-9FBA-475F0A7E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4D8D2-B239-45B9-AEB3-E3AA1F8A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07540-C036-4B38-976E-13712DDF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803F-DFB1-45B0-93DB-94E82CDE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BF92F-465C-4AF4-98CB-EBCCE4C7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5E476-49C0-4028-92F4-40C4BB56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F64A9-B1C3-42F9-98B2-BA0777F9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EA0C0-BA87-45F4-A974-DD8DA6FA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50E95-62DE-4281-A8BE-E3A55CC5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97500-DCD9-4BFB-A48C-88E491FD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1D58-AF2C-4E6D-A17C-C3652FDE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9AE80-7759-4651-A3BB-2C326E88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9E358-1BB8-4E9A-A133-5907355DD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9C3A0-ED14-4172-925F-09612DF9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6F0A-905E-4D39-9B46-116BBD2A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1FED0-C560-429A-8516-3B7D2450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8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7D00-1A18-41B2-BD1F-493D0172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CC714-4636-494F-BD95-BCA2B3A49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F9AD5-18CC-4C33-83F7-76934631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B8D44-B420-448D-A717-9CE798BC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0C23B-27D1-4634-852C-69C4859B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24567-06EA-49AC-9A47-551A673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BD06B-5EA1-455E-9D8D-C5C1BDFE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3CF8C-5D4D-4574-B30F-F1B0A68E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F99CA-CD95-4FF1-B82C-B19C590C3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8B0D-12CB-4E83-A5BC-F30165553067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EA158-7C5A-4953-95E3-1254AD8EF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85EEF-C58F-473B-ABDE-75CCE3A38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3D2D-CA23-4A34-B69D-12AE86A4D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1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4B7BA8-3832-42ED-A71E-1CAAF9B18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Virtual Symposium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D41ED-3F7F-445A-A78F-4DD4B6B9B3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3E7A0-7059-4B35-948F-397564784635}"/>
              </a:ext>
            </a:extLst>
          </p:cNvPr>
          <p:cNvSpPr txBox="1"/>
          <p:nvPr/>
        </p:nvSpPr>
        <p:spPr>
          <a:xfrm>
            <a:off x="6096000" y="1762490"/>
            <a:ext cx="57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Future-proofed assessment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C0FFA-18B0-41C6-AA3D-F62926D0A15B}"/>
              </a:ext>
            </a:extLst>
          </p:cNvPr>
          <p:cNvSpPr txBox="1"/>
          <p:nvPr/>
        </p:nvSpPr>
        <p:spPr>
          <a:xfrm>
            <a:off x="5818766" y="4487995"/>
            <a:ext cx="6149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Fabio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Arico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(University of East Anglia),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Alvin Birdi </a:t>
            </a: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(University of Bristol),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Ralf Becker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(University of Manchester),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Jon Guest</a:t>
            </a: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(Aston University),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Mike Reynolds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(University of Leeds),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Robert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Riegler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(Aston University),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Christian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Spielmann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(University of Bristol),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Guglielmo Volpe </a:t>
            </a: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(City University)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365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71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03386"/>
          </a:xfrm>
        </p:spPr>
        <p:txBody>
          <a:bodyPr/>
          <a:lstStyle/>
          <a:p>
            <a:r>
              <a:rPr lang="en-GB"/>
              <a:t>Exam – On-Campus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6063" y="2121133"/>
            <a:ext cx="82193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700" y="1943103"/>
            <a:ext cx="0" cy="371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6064" y="1182643"/>
            <a:ext cx="1750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Several weeks </a:t>
            </a:r>
            <a:br>
              <a:rPr lang="en-GB" b="1">
                <a:solidFill>
                  <a:schemeClr val="accent1"/>
                </a:solidFill>
              </a:rPr>
            </a:br>
            <a:r>
              <a:rPr lang="en-GB" b="1">
                <a:solidFill>
                  <a:schemeClr val="accent1"/>
                </a:solidFill>
              </a:rPr>
              <a:t>before the exam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519988" y="1943103"/>
            <a:ext cx="0" cy="37147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314" y="1271477"/>
            <a:ext cx="75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Exam </a:t>
            </a:r>
            <a:br>
              <a:rPr lang="en-GB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6680" y="1421055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1.5 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50" y="3173754"/>
            <a:ext cx="2710009" cy="3467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6063" y="2730438"/>
            <a:ext cx="172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Read: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01" y="2399086"/>
            <a:ext cx="3694975" cy="360210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734535" y="6001190"/>
            <a:ext cx="3396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+ some methodological questions,</a:t>
            </a:r>
          </a:p>
          <a:p>
            <a:r>
              <a:rPr lang="en-GB"/>
              <a:t>All relevant graphs and tables </a:t>
            </a:r>
            <a:br>
              <a:rPr lang="en-GB"/>
            </a:br>
            <a:r>
              <a:rPr lang="en-GB"/>
              <a:t>included in exam paper</a:t>
            </a:r>
          </a:p>
        </p:txBody>
      </p:sp>
      <p:pic>
        <p:nvPicPr>
          <p:cNvPr id="1026" name="Picture 2" descr="Cram Sheets Handwritten - Vtwct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7340" r="16643" b="21520"/>
          <a:stretch/>
        </p:blipFill>
        <p:spPr bwMode="auto">
          <a:xfrm>
            <a:off x="5030793" y="3703560"/>
            <a:ext cx="1339528" cy="18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0874" y="2658280"/>
            <a:ext cx="1918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Bring Cheat sheet</a:t>
            </a:r>
            <a:br>
              <a:rPr lang="en-GB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* handwritten</a:t>
            </a:r>
          </a:p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* not photocopied</a:t>
            </a:r>
          </a:p>
        </p:txBody>
      </p:sp>
      <p:sp>
        <p:nvSpPr>
          <p:cNvPr id="19" name="Freeform 18"/>
          <p:cNvSpPr/>
          <p:nvPr/>
        </p:nvSpPr>
        <p:spPr>
          <a:xfrm>
            <a:off x="5638800" y="1565082"/>
            <a:ext cx="1501140" cy="1018098"/>
          </a:xfrm>
          <a:custGeom>
            <a:avLst/>
            <a:gdLst>
              <a:gd name="connsiteX0" fmla="*/ 0 w 1501140"/>
              <a:gd name="connsiteY0" fmla="*/ 1018098 h 1018098"/>
              <a:gd name="connsiteX1" fmla="*/ 228600 w 1501140"/>
              <a:gd name="connsiteY1" fmla="*/ 454218 h 1018098"/>
              <a:gd name="connsiteX2" fmla="*/ 960120 w 1501140"/>
              <a:gd name="connsiteY2" fmla="*/ 42738 h 1018098"/>
              <a:gd name="connsiteX3" fmla="*/ 1501140 w 1501140"/>
              <a:gd name="connsiteY3" fmla="*/ 27498 h 101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140" h="1018098">
                <a:moveTo>
                  <a:pt x="0" y="1018098"/>
                </a:moveTo>
                <a:cubicBezTo>
                  <a:pt x="34290" y="817438"/>
                  <a:pt x="68580" y="616778"/>
                  <a:pt x="228600" y="454218"/>
                </a:cubicBezTo>
                <a:cubicBezTo>
                  <a:pt x="388620" y="291658"/>
                  <a:pt x="748030" y="113858"/>
                  <a:pt x="960120" y="42738"/>
                </a:cubicBezTo>
                <a:cubicBezTo>
                  <a:pt x="1172210" y="-28382"/>
                  <a:pt x="1422400" y="5908"/>
                  <a:pt x="1501140" y="27498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E6DD95-F1C4-4407-A25A-6D689FA8A56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69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Take-away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Make tutorials/</a:t>
            </a:r>
            <a:r>
              <a:rPr lang="en-GB" err="1"/>
              <a:t>practicals</a:t>
            </a:r>
            <a:r>
              <a:rPr lang="en-GB"/>
              <a:t> mirror the exam structure (and call them practice exams)</a:t>
            </a:r>
          </a:p>
          <a:p>
            <a:r>
              <a:rPr lang="en-GB"/>
              <a:t>Choose interesting papers</a:t>
            </a:r>
          </a:p>
          <a:p>
            <a:r>
              <a:rPr lang="en-GB"/>
              <a:t>Challenging questions need to lead outside the paper (link to other papers or ask to use the results to comment on things which were not covered in paper)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8D1F8-325D-42AB-A895-500EB7C2A6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87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187C-A802-4D7B-BDB9-E6FA40D0F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365F"/>
                </a:solidFill>
              </a:rPr>
              <a:t>Viva Voce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5CED9-AB1D-49A0-8F0C-B32506CD5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0029"/>
            <a:ext cx="9144000" cy="1655762"/>
          </a:xfrm>
        </p:spPr>
        <p:txBody>
          <a:bodyPr/>
          <a:lstStyle/>
          <a:p>
            <a:r>
              <a:rPr lang="en-GB"/>
              <a:t>Fabio R Aricò – University of East Anglia</a:t>
            </a:r>
          </a:p>
          <a:p>
            <a:r>
              <a:rPr lang="en-GB"/>
              <a:t>@FabiOArico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6B65234-B34C-4042-A2BE-8EB689D0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27" y="5099402"/>
            <a:ext cx="2432359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2433"/>
            <a:ext cx="10515600" cy="95900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solidFill>
                  <a:srgbClr val="00365F"/>
                </a:solidFill>
              </a:rPr>
              <a:t>Evaluative Conversations: viva voce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C44A-73E4-4BD0-8BD2-D1BA77D77F35}"/>
              </a:ext>
            </a:extLst>
          </p:cNvPr>
          <p:cNvSpPr txBox="1"/>
          <p:nvPr/>
        </p:nvSpPr>
        <p:spPr>
          <a:xfrm>
            <a:off x="799263" y="1586257"/>
            <a:ext cx="1058192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cs typeface="Calibri"/>
              </a:rPr>
              <a:t>Why?		</a:t>
            </a:r>
            <a:r>
              <a:rPr lang="en-GB" sz="2400"/>
              <a:t>viva voce assessments are under-utilised at UG level</a:t>
            </a:r>
          </a:p>
          <a:p>
            <a:r>
              <a:rPr lang="en-GB" sz="2400"/>
              <a:t>		it can develop useful skills for students </a:t>
            </a:r>
            <a:r>
              <a:rPr lang="en-GB" sz="2400">
                <a:sym typeface="Symbol" panose="05050102010706020507" pitchFamily="18" charset="2"/>
              </a:rPr>
              <a:t></a:t>
            </a:r>
            <a:r>
              <a:rPr lang="en-GB" sz="2400"/>
              <a:t> job interviews</a:t>
            </a:r>
          </a:p>
          <a:p>
            <a:r>
              <a:rPr lang="en-GB" sz="2400"/>
              <a:t>		it is not subject to any risk of plagiarism in an open-book world.  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How?		set time-slots and allow students to book themselves online</a:t>
            </a:r>
          </a:p>
          <a:p>
            <a:r>
              <a:rPr lang="en-GB" sz="2400">
                <a:cs typeface="Calibri"/>
              </a:rPr>
              <a:t>		conversation 15-20mins + 10 mins to edit feedback	</a:t>
            </a:r>
          </a:p>
          <a:p>
            <a:r>
              <a:rPr lang="en-GB" sz="2400">
                <a:cs typeface="Calibri"/>
              </a:rPr>
              <a:t>		recordings allow to maintain quality assurance and enrich feedback</a:t>
            </a:r>
          </a:p>
          <a:p>
            <a:r>
              <a:rPr lang="en-GB" sz="2400">
                <a:cs typeface="Calibri"/>
              </a:rPr>
              <a:t>		easily implemented either online or face to face.</a:t>
            </a:r>
          </a:p>
          <a:p>
            <a:endParaRPr lang="en-GB" sz="2400">
              <a:cs typeface="Calibri"/>
            </a:endParaRPr>
          </a:p>
          <a:p>
            <a:r>
              <a:rPr lang="en-US" sz="2400">
                <a:cs typeface="Calibri"/>
              </a:rPr>
              <a:t>Benefits	personalised assessment experience </a:t>
            </a:r>
            <a:r>
              <a:rPr lang="en-GB" sz="2400">
                <a:sym typeface="Symbol" panose="05050102010706020507" pitchFamily="18" charset="2"/>
              </a:rPr>
              <a:t></a:t>
            </a:r>
            <a:r>
              <a:rPr lang="en-US" sz="2400">
                <a:cs typeface="Calibri"/>
              </a:rPr>
              <a:t> connect with students</a:t>
            </a:r>
          </a:p>
          <a:p>
            <a:r>
              <a:rPr lang="en-US" sz="2400">
                <a:cs typeface="Calibri"/>
              </a:rPr>
              <a:t>		can be linked to other assessments (e.g. follow-up on written piece).</a:t>
            </a:r>
          </a:p>
          <a:p>
            <a:r>
              <a:rPr lang="en-US" sz="2400">
                <a:cs typeface="Calibri"/>
              </a:rPr>
              <a:t>	</a:t>
            </a:r>
          </a:p>
          <a:p>
            <a:r>
              <a:rPr lang="en-US" sz="2400">
                <a:cs typeface="Calibri"/>
              </a:rPr>
              <a:t>Contact	F.Arico@uea.ac.uk       @FabioArico</a:t>
            </a:r>
          </a:p>
          <a:p>
            <a:endParaRPr lang="en-GB" sz="24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06172-15C7-414B-A945-ABF387FF6D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2433"/>
            <a:ext cx="10515600" cy="959006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rgbClr val="00365F"/>
                </a:solidFill>
              </a:rPr>
              <a:t>Assessment Design in HET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06172-15C7-414B-A945-ABF387FF6D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34880C-5C64-490D-8773-2D6F6C21E5A2}"/>
              </a:ext>
            </a:extLst>
          </p:cNvPr>
          <p:cNvCxnSpPr/>
          <p:nvPr/>
        </p:nvCxnSpPr>
        <p:spPr>
          <a:xfrm>
            <a:off x="5036846" y="3145660"/>
            <a:ext cx="94253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4144F4-4A2F-4C1D-9259-7747726EA4A8}"/>
              </a:ext>
            </a:extLst>
          </p:cNvPr>
          <p:cNvSpPr txBox="1"/>
          <p:nvPr/>
        </p:nvSpPr>
        <p:spPr>
          <a:xfrm>
            <a:off x="2142488" y="1505396"/>
            <a:ext cx="221849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/>
          </a:p>
          <a:p>
            <a:endParaRPr lang="en-GB" sz="2800"/>
          </a:p>
          <a:p>
            <a:r>
              <a:rPr lang="en-GB" sz="2800" b="1"/>
              <a:t>     SKILLS</a:t>
            </a:r>
          </a:p>
          <a:p>
            <a:endParaRPr lang="en-GB" sz="2800"/>
          </a:p>
          <a:p>
            <a:endParaRPr lang="en-GB" sz="2800"/>
          </a:p>
          <a:p>
            <a:endParaRPr lang="en-GB" sz="2800"/>
          </a:p>
          <a:p>
            <a:endParaRPr lang="en-GB" sz="1200"/>
          </a:p>
          <a:p>
            <a:endParaRPr lang="en-GB" sz="2800"/>
          </a:p>
          <a:p>
            <a:r>
              <a:rPr lang="en-GB" sz="2800" b="1"/>
              <a:t>KNOWLEDGE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F839B-4B83-494A-BF76-139435FA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46" y="1838186"/>
            <a:ext cx="6141470" cy="41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2433"/>
            <a:ext cx="10515600" cy="959006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rgbClr val="00365F"/>
                </a:solidFill>
              </a:rPr>
              <a:t>Assessment Tools: marking crib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06172-15C7-414B-A945-ABF387FF6D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rking crib sample">
            <a:extLst>
              <a:ext uri="{FF2B5EF4-FFF2-40B4-BE49-F238E27FC236}">
                <a16:creationId xmlns:a16="http://schemas.microsoft.com/office/drawing/2014/main" id="{90FBEFC4-2EFD-4CDA-810F-BC507470F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03" y="1337497"/>
            <a:ext cx="9908794" cy="49233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2433"/>
            <a:ext cx="10515600" cy="959006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rgbClr val="00365F"/>
                </a:solidFill>
              </a:rPr>
              <a:t>Assessment Tools: marking rubric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06172-15C7-414B-A945-ABF387FF6D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rking Rubric sample">
            <a:extLst>
              <a:ext uri="{FF2B5EF4-FFF2-40B4-BE49-F238E27FC236}">
                <a16:creationId xmlns:a16="http://schemas.microsoft.com/office/drawing/2014/main" id="{73B1AFB3-53BD-4A1D-AACA-A44F6385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33" y="1337497"/>
            <a:ext cx="7804415" cy="5344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7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813B-4825-4376-A8BE-5C15EC55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65F"/>
                </a:solidFill>
              </a:rPr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7792-9032-4DFE-A658-3BF4E8EA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Programme-wide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Online MCQs – possibilities and boundaries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There is no cheating, it’s all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Feedback to large numbers of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226D-7C98-4813-AC3C-D3595A1BB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23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813B-4825-4376-A8BE-5C15EC55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65F"/>
                </a:solidFill>
              </a:rPr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7792-9032-4DFE-A658-3BF4E8EA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Programme-wide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Online MCQs – possibilities and boundaries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There is no cheating, it’s all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Feedback to large numbers of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226D-7C98-4813-AC3C-D3595A1BB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99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813B-4825-4376-A8BE-5C15EC55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65F"/>
                </a:solidFill>
                <a:cs typeface="Calibri Light"/>
              </a:rPr>
              <a:t>Assessment changes for blended teaching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226D-7C98-4813-AC3C-D3595A1BB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B7F8-3896-4A7F-AA7A-1A48B4FC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6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23E2FE-FF1A-48BF-859E-CBC2D85248F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65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  <a:cs typeface="Calibri Light"/>
              </a:rPr>
              <a:t>No traditional in person exams</a:t>
            </a:r>
            <a:endParaRPr lang="en-GB">
              <a:solidFill>
                <a:srgbClr val="00365F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Increase in use of coursework (essay, projects, presentations)</a:t>
            </a: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Timed online assessments – open-book?</a:t>
            </a:r>
            <a:endParaRPr lang="en-GB">
              <a:solidFill>
                <a:srgbClr val="00365F"/>
              </a:solidFill>
              <a:latin typeface="+mj-lt"/>
              <a:cs typeface="Calibri Light"/>
            </a:endParaRPr>
          </a:p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  <a:cs typeface="Calibri Light"/>
              </a:rPr>
              <a:t>Use of open-ended questions</a:t>
            </a:r>
          </a:p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  <a:cs typeface="Calibri Light"/>
              </a:rPr>
              <a:t>More feedback?</a:t>
            </a:r>
          </a:p>
          <a:p>
            <a:pPr marL="514350" indent="-514350">
              <a:buFont typeface="+mj-lt"/>
              <a:buAutoNum type="arabicPeriod"/>
            </a:pPr>
            <a:endParaRPr lang="en-GB">
              <a:solidFill>
                <a:srgbClr val="00365F"/>
              </a:solidFill>
              <a:latin typeface="+mj-lt"/>
              <a:cs typeface="Calibri Light"/>
            </a:endParaRPr>
          </a:p>
        </p:txBody>
      </p:sp>
      <p:pic>
        <p:nvPicPr>
          <p:cNvPr id="9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BD1FD0-3E5C-4414-A596-8FA95482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037" y="3838541"/>
            <a:ext cx="4605866" cy="2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813B-4825-4376-A8BE-5C15EC55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65F"/>
                </a:solidFill>
                <a:cs typeface="Calibri Light"/>
              </a:rPr>
              <a:t>Opportunities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226D-7C98-4813-AC3C-D3595A1BB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B7F8-3896-4A7F-AA7A-1A48B4FC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6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23E2FE-FF1A-48BF-859E-CBC2D85248F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65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  <a:cs typeface="Calibri Light"/>
              </a:rPr>
              <a:t>To make assessment more authentic</a:t>
            </a:r>
            <a:endParaRPr lang="en-US"/>
          </a:p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To make assessment more inclusive</a:t>
            </a: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r>
              <a:rPr lang="en-GB">
                <a:solidFill>
                  <a:srgbClr val="00365F"/>
                </a:solidFill>
                <a:latin typeface="+mj-lt"/>
              </a:rPr>
              <a:t>Use some technology to lessen assessment load</a:t>
            </a:r>
            <a:endParaRPr lang="en-GB">
              <a:solidFill>
                <a:srgbClr val="00365F"/>
              </a:solidFill>
              <a:latin typeface="+mj-lt"/>
              <a:cs typeface="Calibri Light"/>
            </a:endParaRPr>
          </a:p>
          <a:p>
            <a:pPr marL="514350" indent="-514350">
              <a:buAutoNum type="arabicPeriod"/>
            </a:pPr>
            <a:endParaRPr lang="en-GB">
              <a:solidFill>
                <a:srgbClr val="00365F"/>
              </a:solidFill>
              <a:latin typeface="+mj-lt"/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endParaRPr lang="en-GB">
              <a:solidFill>
                <a:srgbClr val="00365F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09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813B-4825-4376-A8BE-5C15EC55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65F"/>
                </a:solidFill>
                <a:cs typeface="Calibri Light"/>
              </a:rPr>
              <a:t>The challenges you have identified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226D-7C98-4813-AC3C-D3595A1BB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B7F8-3896-4A7F-AA7A-1A48B4FC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6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23E2FE-FF1A-48BF-859E-CBC2D85248F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ea typeface="+mn-lt"/>
                <a:cs typeface="+mn-lt"/>
              </a:rPr>
              <a:t>What online timed assessments are possible (other than MC)</a:t>
            </a:r>
          </a:p>
          <a:p>
            <a:r>
              <a:rPr lang="en-GB">
                <a:ea typeface="+mn-lt"/>
                <a:cs typeface="+mn-lt"/>
              </a:rPr>
              <a:t>How to design inclusive assessment</a:t>
            </a:r>
          </a:p>
          <a:p>
            <a:r>
              <a:rPr lang="en-GB">
                <a:ea typeface="+mn-lt"/>
                <a:cs typeface="+mn-lt"/>
              </a:rPr>
              <a:t>Are there other creative assessment ideas </a:t>
            </a:r>
          </a:p>
          <a:p>
            <a:r>
              <a:rPr lang="en-GB">
                <a:ea typeface="+mn-lt"/>
                <a:cs typeface="+mn-lt"/>
              </a:rPr>
              <a:t>Assessing learning in an unsupervised environment</a:t>
            </a:r>
          </a:p>
          <a:p>
            <a:r>
              <a:rPr lang="en-GB">
                <a:ea typeface="+mn-lt"/>
                <a:cs typeface="+mn-lt"/>
              </a:rPr>
              <a:t>Setting reasonable exam questions</a:t>
            </a:r>
          </a:p>
          <a:p>
            <a:pPr marL="514350" indent="-514350">
              <a:buAutoNum type="arabicPeriod"/>
            </a:pPr>
            <a:endParaRPr lang="en-GB">
              <a:solidFill>
                <a:srgbClr val="00365F"/>
              </a:solidFill>
              <a:latin typeface="+mj-lt"/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endParaRPr lang="en-GB">
              <a:solidFill>
                <a:srgbClr val="00365F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784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813B-4825-4376-A8BE-5C15EC55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65F"/>
                </a:solidFill>
                <a:cs typeface="Calibri Light"/>
              </a:rPr>
              <a:t>And there is another one... Alignment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226D-7C98-4813-AC3C-D3595A1BB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8055D4F5-1620-40F8-9289-C00AA33C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5" y="1503958"/>
            <a:ext cx="6399258" cy="501232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E16D06-F56A-49D7-8FEE-130046AAF545}"/>
              </a:ext>
            </a:extLst>
          </p:cNvPr>
          <p:cNvCxnSpPr/>
          <p:nvPr/>
        </p:nvCxnSpPr>
        <p:spPr>
          <a:xfrm flipH="1">
            <a:off x="6953441" y="2864041"/>
            <a:ext cx="1918085" cy="48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D2F368-BFA5-49C5-97E3-A0496003DE0F}"/>
              </a:ext>
            </a:extLst>
          </p:cNvPr>
          <p:cNvSpPr txBox="1"/>
          <p:nvPr/>
        </p:nvSpPr>
        <p:spPr>
          <a:xfrm>
            <a:off x="8785033" y="2565880"/>
            <a:ext cx="30510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/>
              <a:t>Assessment?</a:t>
            </a:r>
            <a:endParaRPr lang="en-US" sz="4000"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276EE6-2531-483C-8854-84AA5FB4A4B4}"/>
              </a:ext>
            </a:extLst>
          </p:cNvPr>
          <p:cNvCxnSpPr>
            <a:cxnSpLocks/>
          </p:cNvCxnSpPr>
          <p:nvPr/>
        </p:nvCxnSpPr>
        <p:spPr>
          <a:xfrm flipH="1">
            <a:off x="3689926" y="3133434"/>
            <a:ext cx="5220085" cy="159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A037EF-629E-4C77-9938-15439CD809DC}"/>
              </a:ext>
            </a:extLst>
          </p:cNvPr>
          <p:cNvCxnSpPr>
            <a:cxnSpLocks/>
          </p:cNvCxnSpPr>
          <p:nvPr/>
        </p:nvCxnSpPr>
        <p:spPr>
          <a:xfrm flipH="1">
            <a:off x="6845683" y="3264283"/>
            <a:ext cx="2210570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3596E7-4E66-4AF0-B604-397D99796D08}"/>
              </a:ext>
            </a:extLst>
          </p:cNvPr>
          <p:cNvCxnSpPr>
            <a:cxnSpLocks/>
          </p:cNvCxnSpPr>
          <p:nvPr/>
        </p:nvCxnSpPr>
        <p:spPr>
          <a:xfrm flipH="1">
            <a:off x="6991926" y="3418222"/>
            <a:ext cx="2195177" cy="1229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8CF31E-3A28-4BF3-B86D-C5DFB8C5EF4D}"/>
              </a:ext>
            </a:extLst>
          </p:cNvPr>
          <p:cNvCxnSpPr>
            <a:cxnSpLocks/>
          </p:cNvCxnSpPr>
          <p:nvPr/>
        </p:nvCxnSpPr>
        <p:spPr>
          <a:xfrm flipH="1">
            <a:off x="7369077" y="3556768"/>
            <a:ext cx="1995054" cy="199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890D3D-FE23-4486-99D3-581DB00267D7}"/>
              </a:ext>
            </a:extLst>
          </p:cNvPr>
          <p:cNvCxnSpPr>
            <a:cxnSpLocks/>
          </p:cNvCxnSpPr>
          <p:nvPr/>
        </p:nvCxnSpPr>
        <p:spPr>
          <a:xfrm flipH="1">
            <a:off x="5136957" y="2617737"/>
            <a:ext cx="3665297" cy="8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A39DE3-9415-483B-8145-B76CA2A64E6D}"/>
              </a:ext>
            </a:extLst>
          </p:cNvPr>
          <p:cNvCxnSpPr>
            <a:cxnSpLocks/>
          </p:cNvCxnSpPr>
          <p:nvPr/>
        </p:nvCxnSpPr>
        <p:spPr>
          <a:xfrm flipH="1" flipV="1">
            <a:off x="5421746" y="2069714"/>
            <a:ext cx="3388204" cy="49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1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Open book exams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Online or on-campus</a:t>
            </a:r>
          </a:p>
          <a:p>
            <a:endParaRPr lang="en-GB"/>
          </a:p>
          <a:p>
            <a:r>
              <a:rPr lang="en-GB"/>
              <a:t>Ralf Becker</a:t>
            </a:r>
            <a:br>
              <a:rPr lang="en-GB"/>
            </a:br>
            <a:r>
              <a:rPr lang="en-GB"/>
              <a:t>The University of Manchester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4CB57-F7C0-483D-B668-159F153937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4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9785" y="131837"/>
            <a:ext cx="841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Context</a:t>
            </a:r>
            <a:r>
              <a:rPr lang="en-GB"/>
              <a:t>: 2</a:t>
            </a:r>
            <a:r>
              <a:rPr lang="en-GB" baseline="30000"/>
              <a:t>nd</a:t>
            </a:r>
            <a:r>
              <a:rPr lang="en-GB"/>
              <a:t> year Quantitative Methods/Econometrics class, </a:t>
            </a:r>
          </a:p>
          <a:p>
            <a:r>
              <a:rPr lang="en-GB"/>
              <a:t>focus on applied methods for causal inference, lots of empirical examples and R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0175" y="1494957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5 x </a:t>
            </a:r>
            <a:r>
              <a:rPr lang="en-GB" b="1">
                <a:solidFill>
                  <a:schemeClr val="accent1"/>
                </a:solidFill>
              </a:rPr>
              <a:t>Practical Demo Classes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62" y="2651539"/>
            <a:ext cx="3587269" cy="3554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3465" y="2209750"/>
            <a:ext cx="172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Read: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27" y="1494957"/>
            <a:ext cx="4630289" cy="4021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517" y="6102849"/>
            <a:ext cx="333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+ some methodological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9785" y="717857"/>
            <a:ext cx="807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Aim</a:t>
            </a:r>
            <a:r>
              <a:rPr lang="en-GB"/>
              <a:t>: Use assessment to test whether students can interpret empirical work, identify</a:t>
            </a:r>
            <a:br>
              <a:rPr lang="en-GB"/>
            </a:br>
            <a:r>
              <a:rPr lang="en-GB"/>
              <a:t>strategies, assumptions, strengths and weaknesses; interpret 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EE3628-C2E0-47D8-8DB7-C3A567D2FC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4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03386"/>
          </a:xfrm>
        </p:spPr>
        <p:txBody>
          <a:bodyPr/>
          <a:lstStyle/>
          <a:p>
            <a:r>
              <a:rPr lang="en-GB"/>
              <a:t>Exam - Online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6063" y="2121133"/>
            <a:ext cx="82193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700" y="1943103"/>
            <a:ext cx="0" cy="371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6064" y="1182643"/>
            <a:ext cx="1750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Several weeks </a:t>
            </a:r>
            <a:br>
              <a:rPr lang="en-GB" b="1">
                <a:solidFill>
                  <a:schemeClr val="accent1"/>
                </a:solidFill>
              </a:rPr>
            </a:br>
            <a:r>
              <a:rPr lang="en-GB" b="1">
                <a:solidFill>
                  <a:schemeClr val="accent1"/>
                </a:solidFill>
              </a:rPr>
              <a:t>before the exam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519988" y="1943103"/>
            <a:ext cx="0" cy="37147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57639" y="1037508"/>
            <a:ext cx="918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Exam </a:t>
            </a:r>
            <a:br>
              <a:rPr lang="en-GB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Release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586788" y="1935396"/>
            <a:ext cx="0" cy="37147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67327" y="1058942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Exam </a:t>
            </a:r>
            <a:br>
              <a:rPr lang="en-GB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Submit</a:t>
            </a:r>
          </a:p>
        </p:txBody>
      </p:sp>
      <p:sp>
        <p:nvSpPr>
          <p:cNvPr id="13" name="Left Brace 12"/>
          <p:cNvSpPr/>
          <p:nvPr/>
        </p:nvSpPr>
        <p:spPr>
          <a:xfrm rot="5400000">
            <a:off x="7862888" y="276267"/>
            <a:ext cx="381000" cy="1066800"/>
          </a:xfrm>
          <a:prstGeom prst="leftBrace">
            <a:avLst>
              <a:gd name="adj1" fmla="val 8333"/>
              <a:gd name="adj2" fmla="val 5461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756672" y="230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48 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50" y="3173754"/>
            <a:ext cx="2710009" cy="3467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6063" y="2730438"/>
            <a:ext cx="172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Read: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01" y="2399086"/>
            <a:ext cx="3694975" cy="360210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700872" y="6094476"/>
            <a:ext cx="333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+ some methodological questions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FCA2B8-0B6B-4EF6-9267-855A2D6D0C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71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EN Virtual Symposium</vt:lpstr>
      <vt:lpstr>Breakout rooms</vt:lpstr>
      <vt:lpstr>Assessment changes for blended teaching</vt:lpstr>
      <vt:lpstr>Opportunities</vt:lpstr>
      <vt:lpstr>The challenges you have identified</vt:lpstr>
      <vt:lpstr>And there is another one... Alignment</vt:lpstr>
      <vt:lpstr>Open book exams</vt:lpstr>
      <vt:lpstr>PowerPoint Presentation</vt:lpstr>
      <vt:lpstr>Exam - Online</vt:lpstr>
      <vt:lpstr>Exam – On-Campus</vt:lpstr>
      <vt:lpstr>Take-away tips</vt:lpstr>
      <vt:lpstr>Viva Voce Assessment</vt:lpstr>
      <vt:lpstr>Evaluative Conversations: viva voce assessment</vt:lpstr>
      <vt:lpstr>Assessment Design in HET module</vt:lpstr>
      <vt:lpstr>Assessment Tools: marking crib</vt:lpstr>
      <vt:lpstr>Assessment Tools: marking rubric</vt:lpstr>
      <vt:lpstr>Breakout 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Virtual Symposium</dc:title>
  <dc:creator>Ashley Lait</dc:creator>
  <cp:lastModifiedBy>Ashley Lait</cp:lastModifiedBy>
  <cp:revision>1</cp:revision>
  <dcterms:created xsi:type="dcterms:W3CDTF">2021-06-16T10:54:11Z</dcterms:created>
  <dcterms:modified xsi:type="dcterms:W3CDTF">2021-06-18T17:46:15Z</dcterms:modified>
</cp:coreProperties>
</file>